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8" r:id="rId2"/>
    <p:sldId id="262" r:id="rId3"/>
    <p:sldId id="263" r:id="rId4"/>
    <p:sldId id="257" r:id="rId5"/>
    <p:sldId id="271" r:id="rId6"/>
    <p:sldId id="270" r:id="rId7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68FFE-0CD2-447B-B0D7-8C7EA9DD8C7C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26A9D-DA1F-4CD6-8CC5-4CAD776F699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690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66859d05-05c8-4a0c-9a4e-178dde4c42b0/assets/video/nc1_t13_elektromagnetska_indukcija.mp4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e-sfera.hr/dodatni-digitalni-sadrzaji/66859d05-05c8-4a0c-9a4e-178dde4c42b0/assets/interactivity/kviz_a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s://www.e-sfera.hr/dodatni-digitalni-sadrzaji/66859d05-05c8-4a0c-9a4e-178dde4c42b0/assets/interactivity/kviz_b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23A84664-E5D4-4EDA-8C22-03611407E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7665" y="1122363"/>
            <a:ext cx="9520335" cy="2306637"/>
          </a:xfrm>
        </p:spPr>
        <p:txBody>
          <a:bodyPr/>
          <a:lstStyle/>
          <a:p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Elektromagnetska indukcija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36A7BCE-9646-461C-A4D0-601913BE1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4041" y="3658022"/>
            <a:ext cx="9144000" cy="16557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r-HR" altLang="sr-Latn-RS" sz="2000" dirty="0">
                <a:latin typeface="Gadugi" panose="020B0502040204020203" pitchFamily="34" charset="0"/>
                <a:ea typeface="Gadugi" panose="020B0502040204020203" pitchFamily="34" charset="0"/>
              </a:rPr>
              <a:t>ELEKTRIČNA STRUJA</a:t>
            </a:r>
          </a:p>
          <a:p>
            <a:pPr>
              <a:defRPr/>
            </a:pP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CE4AE888-EB7F-49C7-8172-0336908B5E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411"/>
          <a:stretch/>
        </p:blipFill>
        <p:spPr>
          <a:xfrm>
            <a:off x="8977952" y="1041560"/>
            <a:ext cx="2985819" cy="2687217"/>
          </a:xfrm>
          <a:prstGeom prst="rect">
            <a:avLst/>
          </a:prstGeom>
        </p:spPr>
      </p:pic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xmlns="" id="{D37B00AA-6AE8-4629-B034-D46CF1F3E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363" y="946684"/>
            <a:ext cx="8865637" cy="508089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3200" b="1" dirty="0">
                <a:latin typeface="Gadugi" panose="020B0502040204020203" pitchFamily="34" charset="0"/>
                <a:ea typeface="Gadugi" panose="020B0502040204020203" pitchFamily="34" charset="0"/>
              </a:rPr>
              <a:t>Pokus: 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Zavojnica i magnet izvor napona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Kada instrument pokazuje struju?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Pojavljuje li se struja kada magnet miruje unutar zavojnice?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Pojavljuje li se struja ako magnet miruje, a zavojnica se giba tako da je magnet unutar zavojnice?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Je li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struja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uvijek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istoga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it-IT" altLang="sr-Latn-RS" dirty="0" err="1">
                <a:latin typeface="Gadugi" panose="020B0502040204020203" pitchFamily="34" charset="0"/>
                <a:ea typeface="Gadugi" panose="020B0502040204020203" pitchFamily="34" charset="0"/>
              </a:rPr>
              <a:t>smjera</a:t>
            </a:r>
            <a:r>
              <a:rPr lang="it-IT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?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it-IT" altLang="sr-Latn-RS" dirty="0"/>
          </a:p>
          <a:p>
            <a:endParaRPr lang="hr-HR" altLang="sr-Latn-RS" dirty="0"/>
          </a:p>
        </p:txBody>
      </p:sp>
      <p:pic>
        <p:nvPicPr>
          <p:cNvPr id="4" name="Picture 4">
            <a:hlinkClick r:id="rId3"/>
            <a:extLst>
              <a:ext uri="{FF2B5EF4-FFF2-40B4-BE49-F238E27FC236}">
                <a16:creationId xmlns:a16="http://schemas.microsoft.com/office/drawing/2014/main" xmlns="" id="{05EAB158-4484-4AF1-8A32-C085E1189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47196" y="4472831"/>
            <a:ext cx="1054100" cy="112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xmlns="" id="{D78C41DF-0893-47EB-B10B-1E3F9EC54A26}"/>
              </a:ext>
            </a:extLst>
          </p:cNvPr>
          <p:cNvSpPr txBox="1"/>
          <p:nvPr/>
        </p:nvSpPr>
        <p:spPr>
          <a:xfrm>
            <a:off x="10470862" y="5818261"/>
            <a:ext cx="1230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Pogledajte video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1F928561-9F1B-4CBC-B01C-6FEF2F851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" y="1192370"/>
            <a:ext cx="10673080" cy="49747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Uzajamnim gibanjem magneta i zavojnice pojavljuje se promjenljivo magnetno djelovanje koje dovodi do pojave napona na krajevima zavojnice, a time i do pojave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električne struje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Ovakav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način dobivanja napona nazivamo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elektromagnetska indukcija.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6507B62B-7D82-42AC-9EFE-B6DD1D303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253331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Napon dobiven na ovaj način nazivamo inducirani napon, a dobivenu struju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inducirana struja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Elektromagnetska indukcija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jest način stvaranja induciranog napona s pomoću promjenljivoga magnetnog djelovanja koje se dobiva uzajamnim gibanjem magneta i zavojnice.</a:t>
            </a:r>
          </a:p>
        </p:txBody>
      </p:sp>
    </p:spTree>
    <p:extLst>
      <p:ext uri="{BB962C8B-B14F-4D97-AF65-F5344CB8AC3E}">
        <p14:creationId xmlns:p14="http://schemas.microsoft.com/office/powerpoint/2010/main" xmlns="" val="290244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9E9047A-7CA6-4DCA-B947-54FAA9DF4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573600"/>
            <a:ext cx="10515600" cy="1138360"/>
          </a:xfrm>
        </p:spPr>
        <p:txBody>
          <a:bodyPr>
            <a:normAutofit/>
          </a:bodyPr>
          <a:lstStyle/>
          <a:p>
            <a:r>
              <a:rPr lang="hr-HR" sz="3600" dirty="0">
                <a:latin typeface="Gadugi" panose="020B0502040204020203" pitchFamily="34" charset="0"/>
                <a:ea typeface="Gadugi" panose="020B0502040204020203" pitchFamily="34" charset="0"/>
              </a:rPr>
              <a:t>Generator</a:t>
            </a:r>
            <a:r>
              <a:rPr lang="hr-HR" sz="4800" dirty="0"/>
              <a:t>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95160EF-C2BA-4862-9CD8-E2551AFE6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320" y="1555944"/>
            <a:ext cx="8427720" cy="459085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Generator je uređaj koji proizvodi električnu struju.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Sastoji se od vodiča u obliku petlje ili okvira (rotora) i magneta (statora).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Generator je izvor izmjenične struje.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Izmjenična struja jest struja koja periodično mijenja smjer.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4E134636-0C55-40F7-BF65-2CA0C5658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9040" y="1867975"/>
            <a:ext cx="32004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6834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82351" y="1040836"/>
            <a:ext cx="10515600" cy="1154723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Klikom na sličicu pristupi kvizu kojim ćeš provjeriti znanje.</a:t>
            </a:r>
          </a:p>
          <a:p>
            <a:endParaRPr lang="hr-HR" dirty="0"/>
          </a:p>
        </p:txBody>
      </p:sp>
      <p:pic>
        <p:nvPicPr>
          <p:cNvPr id="7173" name="Picture 5" descr="List, Icon, Symbol, Paper, Sign, Fla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8296" y="2421915"/>
            <a:ext cx="32385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niOkvir 4"/>
          <p:cNvSpPr txBox="1"/>
          <p:nvPr/>
        </p:nvSpPr>
        <p:spPr>
          <a:xfrm>
            <a:off x="3148488" y="2910226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A </a:t>
            </a:r>
          </a:p>
        </p:txBody>
      </p:sp>
      <p:pic>
        <p:nvPicPr>
          <p:cNvPr id="7174" name="Picture 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9837" y="2421915"/>
            <a:ext cx="3236913" cy="324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kstniOkvir 9"/>
          <p:cNvSpPr txBox="1"/>
          <p:nvPr/>
        </p:nvSpPr>
        <p:spPr>
          <a:xfrm>
            <a:off x="7239842" y="2921949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B </a:t>
            </a:r>
          </a:p>
        </p:txBody>
      </p:sp>
    </p:spTree>
    <p:extLst>
      <p:ext uri="{BB962C8B-B14F-4D97-AF65-F5344CB8AC3E}">
        <p14:creationId xmlns:p14="http://schemas.microsoft.com/office/powerpoint/2010/main" xmlns="" val="1580902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182</Words>
  <Application>Microsoft Office PowerPoint</Application>
  <PresentationFormat>Custom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sustava Office</vt:lpstr>
      <vt:lpstr>Elektromagnetska indukcija </vt:lpstr>
      <vt:lpstr>Slide 2</vt:lpstr>
      <vt:lpstr>Slide 3</vt:lpstr>
      <vt:lpstr>Slide 4</vt:lpstr>
      <vt:lpstr>Generator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ProBook 4540</dc:creator>
  <cp:lastModifiedBy>sk-iloncarek</cp:lastModifiedBy>
  <cp:revision>18</cp:revision>
  <dcterms:modified xsi:type="dcterms:W3CDTF">2021-09-17T07:22:53Z</dcterms:modified>
</cp:coreProperties>
</file>